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260" r:id="rId7"/>
    <p:sldId id="364" r:id="rId8"/>
    <p:sldId id="358" r:id="rId9"/>
    <p:sldId id="365" r:id="rId10"/>
    <p:sldId id="3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92" autoAdjust="0"/>
  </p:normalViewPr>
  <p:slideViewPr>
    <p:cSldViewPr snapToGrid="0">
      <p:cViewPr varScale="1">
        <p:scale>
          <a:sx n="87" d="100"/>
          <a:sy n="87" d="100"/>
        </p:scale>
        <p:origin x="15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 (Checkpoint 5):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6295"/>
              </p:ext>
            </p:extLst>
          </p:nvPr>
        </p:nvGraphicFramePr>
        <p:xfrm>
          <a:off x="1179532" y="2453784"/>
          <a:ext cx="10038522" cy="37490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network as for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Wikiart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using FE,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didn’t make an improvement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669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7" y="4472378"/>
            <a:ext cx="10038522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5958301"/>
            <a:ext cx="10038523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68515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88%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793D3-A5D3-A4D4-D49B-674868E98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7"/>
          <a:stretch/>
        </p:blipFill>
        <p:spPr>
          <a:xfrm>
            <a:off x="382145" y="1205062"/>
            <a:ext cx="4585979" cy="217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D8616F-9175-02B2-714A-0C9D07B8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07" y="1375469"/>
            <a:ext cx="5201376" cy="2000529"/>
          </a:xfrm>
          <a:prstGeom prst="rect">
            <a:avLst/>
          </a:prstGeom>
        </p:spPr>
      </p:pic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/>
          <a:stretch/>
        </p:blipFill>
        <p:spPr>
          <a:xfrm>
            <a:off x="7792278" y="1932667"/>
            <a:ext cx="2759978" cy="2429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</TotalTime>
  <Words>864</Words>
  <Application>Microsoft Office PowerPoint</Application>
  <PresentationFormat>Widescreen</PresentationFormat>
  <Paragraphs>223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32</cp:revision>
  <dcterms:created xsi:type="dcterms:W3CDTF">2024-04-05T17:00:32Z</dcterms:created>
  <dcterms:modified xsi:type="dcterms:W3CDTF">2024-04-06T15:37:10Z</dcterms:modified>
</cp:coreProperties>
</file>